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76" r:id="rId3"/>
    <p:sldId id="290" r:id="rId4"/>
    <p:sldId id="289" r:id="rId5"/>
    <p:sldId id="296" r:id="rId6"/>
    <p:sldId id="297" r:id="rId7"/>
    <p:sldId id="298" r:id="rId8"/>
    <p:sldId id="299" r:id="rId9"/>
    <p:sldId id="300" r:id="rId10"/>
    <p:sldId id="301" r:id="rId11"/>
    <p:sldId id="280" r:id="rId12"/>
    <p:sldId id="302" r:id="rId13"/>
    <p:sldId id="303" r:id="rId14"/>
    <p:sldId id="291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08"/>
  </p:normalViewPr>
  <p:slideViewPr>
    <p:cSldViewPr snapToGrid="0" snapToObjects="1">
      <p:cViewPr varScale="1">
        <p:scale>
          <a:sx n="76" d="100"/>
          <a:sy n="76" d="100"/>
        </p:scale>
        <p:origin x="216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099D1-6B8E-0441-913C-60066C19B043}" type="datetimeFigureOut">
              <a:rPr kumimoji="1" lang="zh-CN" altLang="en-US" smtClean="0"/>
              <a:t>2019/9/16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A6CD0D-56E0-EB4C-8903-D7A20E94E7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5433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2019/9/16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1903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2019/9/16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9184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2019/9/16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6469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2019/9/16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591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2019/9/16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7763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2019/9/16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780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2019/9/16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1054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2019/9/16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1015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2019/9/16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0120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2019/9/16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6074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2019/9/16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872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6EF9A-7883-5E47-8D81-20C168962CA6}" type="datetimeFigureOut">
              <a:rPr kumimoji="1" lang="zh-CN" altLang="en-US" smtClean="0"/>
              <a:t>2019/9/16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0281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nblogs.com/ranyonsue/p/5984001.html" TargetMode="External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0"/>
            <a:ext cx="4491318" cy="833718"/>
          </a:xfrm>
        </p:spPr>
        <p:txBody>
          <a:bodyPr>
            <a:normAutofit/>
          </a:bodyPr>
          <a:lstStyle/>
          <a:p>
            <a:r>
              <a:rPr kumimoji="1" lang="zh-CN" altLang="en-US" sz="3600" dirty="0">
                <a:latin typeface="Baoli SC" charset="-122"/>
                <a:ea typeface="Baoli SC" charset="-122"/>
                <a:cs typeface="Baoli SC" charset="-122"/>
              </a:rPr>
              <a:t>程序员能力修炼</a:t>
            </a:r>
            <a:r>
              <a:rPr kumimoji="1" lang="en-US" altLang="zh-CN" sz="3600" dirty="0">
                <a:latin typeface="Baoli SC" charset="-122"/>
                <a:ea typeface="Baoli SC" charset="-122"/>
                <a:cs typeface="Baoli SC" charset="-122"/>
              </a:rPr>
              <a:t>(</a:t>
            </a:r>
            <a:r>
              <a:rPr kumimoji="1" lang="zh-CN" altLang="en-US" sz="3600" dirty="0">
                <a:latin typeface="Baoli SC" charset="-122"/>
                <a:ea typeface="Baoli SC" charset="-122"/>
                <a:cs typeface="Baoli SC" charset="-122"/>
              </a:rPr>
              <a:t>二</a:t>
            </a:r>
            <a:r>
              <a:rPr kumimoji="1" lang="en-US" altLang="zh-CN" sz="3600" dirty="0">
                <a:latin typeface="Baoli SC" charset="-122"/>
                <a:ea typeface="Baoli SC" charset="-122"/>
                <a:cs typeface="Baoli SC" charset="-122"/>
              </a:rPr>
              <a:t>)</a:t>
            </a:r>
            <a:endParaRPr kumimoji="1" lang="zh-CN" altLang="en-US" sz="3600" dirty="0">
              <a:latin typeface="Baoli SC" charset="-122"/>
              <a:ea typeface="Baoli SC" charset="-122"/>
              <a:cs typeface="Baoli SC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10553" y="3602038"/>
            <a:ext cx="9144000" cy="1655762"/>
          </a:xfrm>
        </p:spPr>
        <p:txBody>
          <a:bodyPr/>
          <a:lstStyle/>
          <a:p>
            <a:pPr algn="r"/>
            <a:r>
              <a:rPr kumimoji="1" lang="zh-CN" altLang="en-US" dirty="0"/>
              <a:t>                         刘笑锋   （</a:t>
            </a:r>
            <a:r>
              <a:rPr kumimoji="1" lang="en-US" altLang="zh-CN" dirty="0"/>
              <a:t>QQ:84539606</a:t>
            </a:r>
            <a:r>
              <a:rPr kumimoji="1" lang="zh-CN" altLang="en-US" dirty="0"/>
              <a:t>）</a:t>
            </a: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1510553" y="1801019"/>
            <a:ext cx="8561294" cy="8337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600" dirty="0">
                <a:latin typeface="DengXian" charset="-122"/>
                <a:ea typeface="DengXian" charset="-122"/>
                <a:cs typeface="DengXian" charset="-122"/>
              </a:rPr>
              <a:t>3</a:t>
            </a:r>
            <a:r>
              <a:rPr kumimoji="1" lang="zh-CN" altLang="en-US" sz="3600" dirty="0">
                <a:latin typeface="DengXian" charset="-122"/>
                <a:ea typeface="DengXian" charset="-122"/>
                <a:cs typeface="DengXian" charset="-122"/>
              </a:rPr>
              <a:t>、</a:t>
            </a:r>
            <a:r>
              <a:rPr kumimoji="1" lang="en-US" altLang="zh-CN" sz="3600" dirty="0"/>
              <a:t>HTML</a:t>
            </a:r>
            <a:r>
              <a:rPr kumimoji="1" lang="zh-CN" altLang="en-US" sz="3600" dirty="0"/>
              <a:t>与</a:t>
            </a:r>
            <a:r>
              <a:rPr kumimoji="1" lang="en-US" altLang="zh-CN" sz="3600" dirty="0"/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561608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熟悉</a:t>
            </a:r>
            <a:r>
              <a:rPr kumimoji="1" lang="en-US" altLang="zh-CN" dirty="0"/>
              <a:t>Chrome</a:t>
            </a:r>
            <a:r>
              <a:rPr kumimoji="1" lang="zh-CN" altLang="en-US" dirty="0"/>
              <a:t> 开发工具 （</a:t>
            </a:r>
            <a:r>
              <a:rPr kumimoji="1" lang="en-US" altLang="zh-CN" dirty="0"/>
              <a:t>Chrome</a:t>
            </a:r>
            <a:r>
              <a:rPr kumimoji="1" lang="zh-CN" altLang="en-US" dirty="0"/>
              <a:t>  </a:t>
            </a:r>
            <a:r>
              <a:rPr kumimoji="1" lang="en-US" altLang="zh-CN" dirty="0" err="1"/>
              <a:t>Devtool</a:t>
            </a:r>
            <a:r>
              <a:rPr kumimoji="1" lang="zh-CN" altLang="en-US" dirty="0"/>
              <a:t>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2833" y="978429"/>
            <a:ext cx="7611145" cy="455506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0" y="1690158"/>
            <a:ext cx="10515600" cy="4351338"/>
          </a:xfrm>
        </p:spPr>
        <p:txBody>
          <a:bodyPr/>
          <a:lstStyle/>
          <a:p>
            <a:r>
              <a:rPr kumimoji="1" lang="zh-CN" altLang="en-US" dirty="0"/>
              <a:t>访问百度</a:t>
            </a:r>
            <a:endParaRPr kumimoji="1" lang="en-US" altLang="zh-CN" dirty="0"/>
          </a:p>
          <a:p>
            <a:r>
              <a:rPr kumimoji="1" lang="zh-CN" altLang="en-US" dirty="0"/>
              <a:t>打开</a:t>
            </a:r>
            <a:r>
              <a:rPr kumimoji="1" lang="en-US" altLang="zh-CN" dirty="0"/>
              <a:t>Chrome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Devtool</a:t>
            </a:r>
            <a:endParaRPr kumimoji="1" lang="en-US" altLang="zh-CN" dirty="0"/>
          </a:p>
          <a:p>
            <a:r>
              <a:rPr kumimoji="1" lang="zh-CN" altLang="en-US" dirty="0"/>
              <a:t>切换到 </a:t>
            </a:r>
            <a:r>
              <a:rPr kumimoji="1" lang="en-US" altLang="zh-CN" dirty="0"/>
              <a:t>Network</a:t>
            </a:r>
            <a:r>
              <a:rPr kumimoji="1" lang="zh-CN" altLang="en-US" dirty="0"/>
              <a:t>页签</a:t>
            </a:r>
            <a:endParaRPr kumimoji="1" lang="en-US" altLang="zh-CN" dirty="0"/>
          </a:p>
          <a:p>
            <a:r>
              <a:rPr kumimoji="1" lang="zh-CN" altLang="en-US" dirty="0"/>
              <a:t>点击其中的任意一条</a:t>
            </a:r>
            <a:endParaRPr kumimoji="1" lang="en-US" altLang="zh-CN" dirty="0"/>
          </a:p>
          <a:p>
            <a:r>
              <a:rPr kumimoji="1" lang="zh-CN" altLang="en-US" dirty="0"/>
              <a:t>查看</a:t>
            </a:r>
            <a:r>
              <a:rPr kumimoji="1" lang="en-US" altLang="zh-CN" dirty="0"/>
              <a:t>Header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084" y="2523067"/>
            <a:ext cx="6053516" cy="4334933"/>
          </a:xfrm>
          <a:prstGeom prst="rect">
            <a:avLst/>
          </a:prstGeom>
          <a:ln>
            <a:solidFill>
              <a:schemeClr val="accent1"/>
            </a:solidFill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478987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8233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熟悉</a:t>
            </a:r>
            <a:r>
              <a:rPr kumimoji="1" lang="en-US" altLang="zh-CN" dirty="0"/>
              <a:t>Chrome</a:t>
            </a:r>
            <a:r>
              <a:rPr kumimoji="1" lang="zh-CN" altLang="en-US" dirty="0"/>
              <a:t> 开发工具 （</a:t>
            </a:r>
            <a:r>
              <a:rPr kumimoji="1" lang="en-US" altLang="zh-CN" dirty="0"/>
              <a:t>Chrome</a:t>
            </a:r>
            <a:r>
              <a:rPr kumimoji="1" lang="zh-CN" altLang="en-US" dirty="0"/>
              <a:t>  </a:t>
            </a:r>
            <a:r>
              <a:rPr kumimoji="1" lang="en-US" altLang="zh-CN" dirty="0" err="1"/>
              <a:t>Devtool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333796"/>
            <a:ext cx="3826933" cy="4213692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r>
              <a:rPr kumimoji="1" lang="en-US" altLang="zh-CN" dirty="0"/>
              <a:t>Queueing-</a:t>
            </a:r>
            <a:r>
              <a:rPr kumimoji="1" lang="zh-CN" altLang="en-US" dirty="0"/>
              <a:t>排队时间</a:t>
            </a:r>
            <a:endParaRPr kumimoji="1" lang="en-US" altLang="zh-CN" dirty="0"/>
          </a:p>
          <a:p>
            <a:r>
              <a:rPr kumimoji="1" lang="en-US" altLang="zh-CN" dirty="0"/>
              <a:t>Stalled</a:t>
            </a:r>
            <a:r>
              <a:rPr kumimoji="1" lang="zh-CN" altLang="en-US" dirty="0"/>
              <a:t>：阻塞时间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TTFB</a:t>
            </a:r>
            <a:r>
              <a:rPr kumimoji="1" lang="zh-CN" altLang="en-US" dirty="0"/>
              <a:t>：等待第一个返回字节时间。</a:t>
            </a:r>
            <a:endParaRPr kumimoji="1" lang="en-US" altLang="zh-CN" dirty="0"/>
          </a:p>
          <a:p>
            <a:r>
              <a:rPr kumimoji="1" lang="en-US" altLang="zh-CN" dirty="0"/>
              <a:t>Content Download:</a:t>
            </a:r>
            <a:r>
              <a:rPr kumimoji="1" lang="zh-CN" altLang="en-US" dirty="0"/>
              <a:t>下载时间</a:t>
            </a:r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933" y="1333796"/>
            <a:ext cx="8534833" cy="498527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27935" y="6134409"/>
            <a:ext cx="3171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223355"/>
                </a:solidFill>
                <a:latin typeface="Verdana" charset="0"/>
                <a:hlinkClick r:id="rId3"/>
              </a:rPr>
              <a:t>关于</a:t>
            </a:r>
            <a:r>
              <a:rPr lang="en-US" altLang="zh-CN" b="1" dirty="0">
                <a:solidFill>
                  <a:srgbClr val="223355"/>
                </a:solidFill>
                <a:latin typeface="Verdana" charset="0"/>
                <a:hlinkClick r:id="rId3"/>
              </a:rPr>
              <a:t>HTTP</a:t>
            </a:r>
            <a:r>
              <a:rPr lang="zh-CN" altLang="en-US" b="1" dirty="0">
                <a:solidFill>
                  <a:srgbClr val="223355"/>
                </a:solidFill>
                <a:latin typeface="Verdana" charset="0"/>
                <a:hlinkClick r:id="rId3"/>
              </a:rPr>
              <a:t>协议，一篇就够了</a:t>
            </a:r>
            <a:endParaRPr lang="zh-CN" altLang="en-US" b="1" i="0" dirty="0">
              <a:solidFill>
                <a:srgbClr val="000000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441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4B8B7C-C1A3-AF45-BCA3-5C1A738B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练习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F20089-1382-8F44-B726-BCC894ACC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chrome</a:t>
            </a:r>
            <a:r>
              <a:rPr kumimoji="1" lang="zh-CN" altLang="en-US" dirty="0"/>
              <a:t>开发者工具查看我们的首页的加载情况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chrome</a:t>
            </a:r>
            <a:r>
              <a:rPr kumimoji="1" lang="zh-CN" altLang="en-US" dirty="0"/>
              <a:t>开发者工具查看</a:t>
            </a:r>
            <a:r>
              <a:rPr kumimoji="1" lang="en-US" altLang="zh-CN" dirty="0" err="1"/>
              <a:t>github.com</a:t>
            </a:r>
            <a:r>
              <a:rPr kumimoji="1" lang="zh-CN" altLang="en-US" dirty="0"/>
              <a:t>首页的加载情况</a:t>
            </a:r>
          </a:p>
        </p:txBody>
      </p:sp>
    </p:spTree>
    <p:extLst>
      <p:ext uri="{BB962C8B-B14F-4D97-AF65-F5344CB8AC3E}">
        <p14:creationId xmlns:p14="http://schemas.microsoft.com/office/powerpoint/2010/main" val="645730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0822E0-2C47-DC45-93CA-3E04EA865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课后练习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FCFD21-9C24-434D-8A15-EC10B6CCF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bootstrap</a:t>
            </a:r>
            <a:r>
              <a:rPr kumimoji="1" lang="zh-CN" altLang="en-US" dirty="0"/>
              <a:t>美化我们的个人主页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4967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788571-6E10-B440-B509-3EBAE39C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37CB8E-366F-C247-953C-FFAB472D0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Web</a:t>
            </a:r>
            <a:r>
              <a:rPr kumimoji="1" lang="zh-CN" altLang="en-US" dirty="0"/>
              <a:t>的发展史</a:t>
            </a:r>
            <a:endParaRPr kumimoji="1" lang="en-US" altLang="zh-CN" dirty="0"/>
          </a:p>
          <a:p>
            <a:r>
              <a:rPr kumimoji="1" lang="zh-CN" altLang="en-US" dirty="0"/>
              <a:t>“三位一体”</a:t>
            </a:r>
            <a:endParaRPr kumimoji="1" lang="en-US" altLang="zh-CN" dirty="0"/>
          </a:p>
          <a:p>
            <a:r>
              <a:rPr kumimoji="1" lang="en-US" altLang="zh-CN" dirty="0"/>
              <a:t>HTTP</a:t>
            </a:r>
            <a:r>
              <a:rPr kumimoji="1" lang="zh-CN" altLang="en-US" dirty="0"/>
              <a:t>的基本知识与</a:t>
            </a:r>
            <a:r>
              <a:rPr kumimoji="1" lang="en-US" altLang="zh-CN" dirty="0"/>
              <a:t>chrome</a:t>
            </a:r>
            <a:r>
              <a:rPr kumimoji="1" lang="zh-CN" altLang="en-US" dirty="0"/>
              <a:t>开发者工具使用</a:t>
            </a:r>
          </a:p>
        </p:txBody>
      </p:sp>
    </p:spTree>
    <p:extLst>
      <p:ext uri="{BB962C8B-B14F-4D97-AF65-F5344CB8AC3E}">
        <p14:creationId xmlns:p14="http://schemas.microsoft.com/office/powerpoint/2010/main" val="2536814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Web</a:t>
            </a:r>
            <a:r>
              <a:rPr kumimoji="1" lang="zh-CN" altLang="en-US" dirty="0"/>
              <a:t>的历史</a:t>
            </a:r>
            <a:endParaRPr kumimoji="1" lang="en-US" altLang="zh-CN" dirty="0"/>
          </a:p>
          <a:p>
            <a:r>
              <a:rPr kumimoji="1" lang="en-US" altLang="zh-CN" dirty="0"/>
              <a:t>HTML</a:t>
            </a:r>
            <a:r>
              <a:rPr kumimoji="1" lang="zh-CN" altLang="en-US" dirty="0"/>
              <a:t>的发展</a:t>
            </a:r>
            <a:endParaRPr kumimoji="1" lang="en-US" altLang="zh-CN" dirty="0"/>
          </a:p>
          <a:p>
            <a:r>
              <a:rPr kumimoji="1" lang="en-US" altLang="zh-CN" dirty="0"/>
              <a:t>HTTP</a:t>
            </a:r>
            <a:r>
              <a:rPr kumimoji="1" lang="zh-CN" altLang="en-US" dirty="0"/>
              <a:t>基础知识</a:t>
            </a:r>
            <a:endParaRPr kumimoji="1" lang="en-US" altLang="zh-CN" dirty="0"/>
          </a:p>
          <a:p>
            <a:r>
              <a:rPr kumimoji="1" lang="en-US" altLang="zh-CN" dirty="0"/>
              <a:t>Chrome</a:t>
            </a:r>
            <a:r>
              <a:rPr kumimoji="1" lang="zh-CN" altLang="en-US" dirty="0"/>
              <a:t>开发者工具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93595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9D531A-EE8C-FF4A-A415-CFBABB8B5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Git&amp;github</a:t>
            </a:r>
            <a:r>
              <a:rPr kumimoji="1" lang="zh-CN" altLang="en-US" dirty="0"/>
              <a:t>迄今为止对我们的作用？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CDDEE2-6A46-BE4C-8DE7-0564C7286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8281"/>
            <a:ext cx="4671251" cy="43852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C703B3-0E2C-3940-9B4F-9A3E68911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434" y="1943108"/>
            <a:ext cx="4923566" cy="43852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1E93654-2ECE-AC40-B26D-B33B483E7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637" y="1690688"/>
            <a:ext cx="4604888" cy="4496911"/>
          </a:xfrm>
          <a:prstGeom prst="rect">
            <a:avLst/>
          </a:prstGeom>
          <a:ln>
            <a:solidFill>
              <a:schemeClr val="accent1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004560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D87FC19-37E0-5947-8D18-771DB0977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90" y="1615754"/>
            <a:ext cx="3175000" cy="2222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28E0F82-C525-0340-AB23-A4754F946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00" y="3429000"/>
            <a:ext cx="3441700" cy="1905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F43F8CC-776A-5046-9980-6CEDD4DF5874}"/>
              </a:ext>
            </a:extLst>
          </p:cNvPr>
          <p:cNvSpPr/>
          <p:nvPr/>
        </p:nvSpPr>
        <p:spPr>
          <a:xfrm>
            <a:off x="6316209" y="1431088"/>
            <a:ext cx="36584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en.wikipedia.beta.wmflabs.org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77501EC-9517-B546-813C-2CB2F5F12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8829" y="2037835"/>
            <a:ext cx="4463743" cy="301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50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59BD3B-D3C7-5D4E-BACD-912E04F66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169" y="326488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 </a:t>
            </a:r>
            <a:r>
              <a:rPr kumimoji="1" lang="en-US" altLang="zh-CN" dirty="0"/>
              <a:t>Web</a:t>
            </a:r>
            <a:r>
              <a:rPr kumimoji="1" lang="zh-CN" altLang="en-US" dirty="0"/>
              <a:t>的历史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CA26DA-360A-E242-ABC5-8B583A88C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609" y="1551086"/>
            <a:ext cx="4809365" cy="29951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D3DF78A-5020-674A-AB2E-1CD75F035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40" y="1551086"/>
            <a:ext cx="5920409" cy="299515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C2296E7-A5F3-4249-A0AE-E39D215932DE}"/>
              </a:ext>
            </a:extLst>
          </p:cNvPr>
          <p:cNvSpPr/>
          <p:nvPr/>
        </p:nvSpPr>
        <p:spPr>
          <a:xfrm>
            <a:off x="399244" y="4789592"/>
            <a:ext cx="600820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333333"/>
                </a:solidFill>
                <a:latin typeface="arial" panose="020B0604020202020204" pitchFamily="34" charset="0"/>
              </a:rPr>
              <a:t>1989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年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CERN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（</a:t>
            </a:r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欧洲粒子物理研究所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）中由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Tim Berners-Lee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领导的小组提交了一个针对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Internet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的新协议和一个使用该协议的文档系统，该小组将这个新系统命名为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World Wide Web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，它的目的在于使全球的科学家能够利用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Internet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交流自己的工作文档。</a:t>
            </a:r>
            <a:endParaRPr lang="zh-CN" alt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54291B8-F556-6543-B950-A0B1D68C8856}"/>
              </a:ext>
            </a:extLst>
          </p:cNvPr>
          <p:cNvSpPr txBox="1">
            <a:spLocks/>
          </p:cNvSpPr>
          <p:nvPr/>
        </p:nvSpPr>
        <p:spPr>
          <a:xfrm>
            <a:off x="6758609" y="5205949"/>
            <a:ext cx="66959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/>
              <a:t> </a:t>
            </a:r>
            <a:r>
              <a:rPr kumimoji="1" lang="en-US" altLang="zh-CN" dirty="0"/>
              <a:t>Web=HTTP+HTML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1065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EE644E-29E8-7B4F-A224-6341619C9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HTML</a:t>
            </a:r>
            <a:r>
              <a:rPr kumimoji="1" lang="zh-CN" altLang="en-US" dirty="0"/>
              <a:t>的发展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6DABAB-3B23-4F45-B583-9E2134A65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9011" y="1864262"/>
            <a:ext cx="7387107" cy="4351338"/>
          </a:xfrm>
        </p:spPr>
        <p:txBody>
          <a:bodyPr/>
          <a:lstStyle/>
          <a:p>
            <a:r>
              <a:rPr kumimoji="1" lang="zh-CN" altLang="en-US" dirty="0"/>
              <a:t>浏览器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7628F2-C81E-4F4E-A48D-BAC1E60CB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479" y="1906331"/>
            <a:ext cx="3810000" cy="21336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5130E61-E977-6143-AF78-E90AB2C2ECE8}"/>
              </a:ext>
            </a:extLst>
          </p:cNvPr>
          <p:cNvSpPr/>
          <p:nvPr/>
        </p:nvSpPr>
        <p:spPr>
          <a:xfrm>
            <a:off x="684188" y="4218909"/>
            <a:ext cx="623337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1993</a:t>
            </a:r>
            <a:r>
              <a:rPr lang="zh-CN" altLang="en-US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年，马克</a:t>
            </a:r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lang="zh-CN" altLang="en-US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安德森发布</a:t>
            </a:r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Mosaic——“</a:t>
            </a:r>
            <a:r>
              <a:rPr lang="zh-CN" altLang="en-US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世界上最流行的浏览器”，进一步推动了浏览器的创新，这使得万维网更易于使用。安德森的浏览器引发了</a:t>
            </a:r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1990</a:t>
            </a:r>
            <a:r>
              <a:rPr lang="zh-CN" altLang="en-US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年代的互联网热潮。</a:t>
            </a:r>
          </a:p>
          <a:p>
            <a:r>
              <a:rPr lang="zh-CN" altLang="en-US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安德森是</a:t>
            </a:r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NCSA</a:t>
            </a:r>
            <a:r>
              <a:rPr lang="zh-CN" altLang="en-US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中</a:t>
            </a:r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Mosaic</a:t>
            </a:r>
            <a:r>
              <a:rPr lang="zh-CN" altLang="en-US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团队的领导者，他不久后辞职并成立了自己的公司</a:t>
            </a:r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——Netscape</a:t>
            </a:r>
            <a:r>
              <a:rPr lang="zh-CN" altLang="en-US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，发布了受</a:t>
            </a:r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Mosaic</a:t>
            </a:r>
            <a:r>
              <a:rPr lang="zh-CN" altLang="en-US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影响的</a:t>
            </a:r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Netscape Navigator</a:t>
            </a:r>
            <a:r>
              <a:rPr lang="zh-CN" altLang="en-US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。</a:t>
            </a:r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Netscape Navigator</a:t>
            </a:r>
            <a:r>
              <a:rPr lang="zh-CN" altLang="en-US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很快便成为世界上最流行的浏览器，市占率一度达到</a:t>
            </a:r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90%</a:t>
            </a:r>
            <a:r>
              <a:rPr lang="zh-CN" altLang="en-US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。</a:t>
            </a:r>
            <a:endParaRPr lang="zh-CN" altLang="en-US" b="0" i="0" u="none" strike="noStrike" dirty="0">
              <a:solidFill>
                <a:srgbClr val="333333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19CEE0D-0E77-364B-B362-E9F21A5C304E}"/>
              </a:ext>
            </a:extLst>
          </p:cNvPr>
          <p:cNvSpPr/>
          <p:nvPr/>
        </p:nvSpPr>
        <p:spPr>
          <a:xfrm>
            <a:off x="7418231" y="1171977"/>
            <a:ext cx="4211392" cy="1262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HTML4</a:t>
            </a:r>
            <a:r>
              <a:rPr kumimoji="1" lang="zh-CN" altLang="en-US" sz="3200" dirty="0"/>
              <a:t>规范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FD4EE02-9A3A-734F-AD6C-CCAA9F3B3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746" y="3471394"/>
            <a:ext cx="1905000" cy="1905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C040C6C-9565-1346-B0F0-DE1DCDE0E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4671" y="3982140"/>
            <a:ext cx="1628800" cy="13942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01AF650-23F4-484E-BAF1-ABB8062D9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5740" y="3972441"/>
            <a:ext cx="1262130" cy="1262130"/>
          </a:xfrm>
          <a:prstGeom prst="rect">
            <a:avLst/>
          </a:prstGeom>
        </p:spPr>
      </p:pic>
      <p:sp>
        <p:nvSpPr>
          <p:cNvPr id="10" name="下箭头 9">
            <a:extLst>
              <a:ext uri="{FF2B5EF4-FFF2-40B4-BE49-F238E27FC236}">
                <a16:creationId xmlns:a16="http://schemas.microsoft.com/office/drawing/2014/main" id="{29F2C19B-862A-464F-A04F-67200A90FBC8}"/>
              </a:ext>
            </a:extLst>
          </p:cNvPr>
          <p:cNvSpPr/>
          <p:nvPr/>
        </p:nvSpPr>
        <p:spPr>
          <a:xfrm>
            <a:off x="9340941" y="2687155"/>
            <a:ext cx="583603" cy="5418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1427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78B6F8-9E1F-6F46-8DC8-792292A08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HTML</a:t>
            </a:r>
            <a:r>
              <a:rPr kumimoji="1" lang="zh-CN" altLang="en-US" dirty="0"/>
              <a:t>的练习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9E2349-27E5-F144-A01E-90C43B974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50" y="1825625"/>
            <a:ext cx="4461933" cy="4351338"/>
          </a:xfrm>
        </p:spPr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用</a:t>
            </a:r>
            <a:r>
              <a:rPr kumimoji="1" lang="en-US" altLang="zh-CN" dirty="0"/>
              <a:t>jQuery</a:t>
            </a:r>
            <a:r>
              <a:rPr kumimoji="1" lang="zh-CN" altLang="en-US" dirty="0"/>
              <a:t>把你的</a:t>
            </a:r>
            <a:r>
              <a:rPr kumimoji="1" lang="en-US" altLang="zh-CN" dirty="0"/>
              <a:t>logo</a:t>
            </a:r>
            <a:r>
              <a:rPr kumimoji="1" lang="zh-CN" altLang="en-US" dirty="0"/>
              <a:t>图片的四个角做半径分别为</a:t>
            </a:r>
            <a:r>
              <a:rPr kumimoji="1" lang="en-US" altLang="zh-CN" dirty="0"/>
              <a:t>10px,20px,40px,80px</a:t>
            </a:r>
            <a:r>
              <a:rPr kumimoji="1" lang="zh-CN" altLang="en-US" dirty="0"/>
              <a:t>的圆角，类似于：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E845D9-3BC0-5344-B229-AC4AA037E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84575"/>
            <a:ext cx="3695700" cy="29083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82A5A19-7245-964B-8556-0B818F4E9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693" y="1825625"/>
            <a:ext cx="3658412" cy="435133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85FD9B6-0F7D-5448-832D-E0C5FE285C3E}"/>
              </a:ext>
            </a:extLst>
          </p:cNvPr>
          <p:cNvSpPr txBox="1"/>
          <p:nvPr/>
        </p:nvSpPr>
        <p:spPr>
          <a:xfrm>
            <a:off x="8906933" y="1825624"/>
            <a:ext cx="32850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2.</a:t>
            </a:r>
            <a:r>
              <a:rPr kumimoji="1" lang="zh-CN" altLang="en-US" sz="2400" dirty="0"/>
              <a:t>将</a:t>
            </a:r>
            <a:r>
              <a:rPr kumimoji="1" lang="en-US" altLang="zh-CN" sz="2400" dirty="0"/>
              <a:t>JS/CSS</a:t>
            </a:r>
            <a:r>
              <a:rPr kumimoji="1" lang="zh-CN" altLang="en-US" sz="2400" dirty="0"/>
              <a:t>分别放入到</a:t>
            </a:r>
            <a:endParaRPr kumimoji="1" lang="en-US" altLang="zh-CN" sz="2400" dirty="0"/>
          </a:p>
          <a:p>
            <a:r>
              <a:rPr kumimoji="1" lang="zh-CN" altLang="en-US" sz="2400" dirty="0"/>
              <a:t>一个</a:t>
            </a:r>
            <a:r>
              <a:rPr kumimoji="1" lang="en-US" altLang="zh-CN" sz="2400" dirty="0" err="1"/>
              <a:t>js</a:t>
            </a:r>
            <a:r>
              <a:rPr kumimoji="1" lang="zh-CN" altLang="en-US" sz="2400" dirty="0"/>
              <a:t>和</a:t>
            </a:r>
            <a:r>
              <a:rPr kumimoji="1" lang="en-US" altLang="zh-CN" sz="2400" dirty="0" err="1"/>
              <a:t>css</a:t>
            </a:r>
            <a:r>
              <a:rPr kumimoji="1" lang="zh-CN" altLang="en-US" sz="2400" dirty="0"/>
              <a:t>文件中，</a:t>
            </a:r>
            <a:endParaRPr kumimoji="1" lang="en-US" altLang="zh-CN" sz="2400" dirty="0"/>
          </a:p>
          <a:p>
            <a:r>
              <a:rPr kumimoji="1" lang="zh-CN" altLang="en-US" sz="2400" dirty="0"/>
              <a:t>一个文件拆成</a:t>
            </a:r>
            <a:r>
              <a:rPr kumimoji="1" lang="en-US" altLang="zh-CN" sz="2400" dirty="0"/>
              <a:t>3</a:t>
            </a:r>
            <a:r>
              <a:rPr kumimoji="1" lang="zh-CN" altLang="en-US" sz="2400" dirty="0"/>
              <a:t>个文件。</a:t>
            </a:r>
          </a:p>
        </p:txBody>
      </p:sp>
    </p:spTree>
    <p:extLst>
      <p:ext uri="{BB962C8B-B14F-4D97-AF65-F5344CB8AC3E}">
        <p14:creationId xmlns:p14="http://schemas.microsoft.com/office/powerpoint/2010/main" val="425022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AE5638-F29F-8D46-B6A2-29F6EFFFC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HTTP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939BFA-C4F0-3044-B7A2-38514AB2C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246" y="1487488"/>
            <a:ext cx="8823507" cy="351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417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1267" y="603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HTTP</a:t>
            </a:r>
            <a:r>
              <a:rPr kumimoji="1" lang="zh-CN" altLang="en-US" dirty="0"/>
              <a:t>响应请求模型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16" y="1165754"/>
            <a:ext cx="5293784" cy="2298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800" y="1368954"/>
            <a:ext cx="5918200" cy="2095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" y="3878593"/>
            <a:ext cx="6235700" cy="27942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800" y="3693412"/>
            <a:ext cx="5918200" cy="316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070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4432</TotalTime>
  <Words>400</Words>
  <Application>Microsoft Macintosh PowerPoint</Application>
  <PresentationFormat>宽屏</PresentationFormat>
  <Paragraphs>49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DengXian</vt:lpstr>
      <vt:lpstr>DengXian Light</vt:lpstr>
      <vt:lpstr>Baoli SC</vt:lpstr>
      <vt:lpstr>PingFang SC</vt:lpstr>
      <vt:lpstr>Arial</vt:lpstr>
      <vt:lpstr>Arial</vt:lpstr>
      <vt:lpstr>Verdana</vt:lpstr>
      <vt:lpstr>Office 主题</vt:lpstr>
      <vt:lpstr>程序员能力修炼(二)</vt:lpstr>
      <vt:lpstr>目录</vt:lpstr>
      <vt:lpstr>Git&amp;github迄今为止对我们的作用？</vt:lpstr>
      <vt:lpstr>PowerPoint 演示文稿</vt:lpstr>
      <vt:lpstr> Web的历史</vt:lpstr>
      <vt:lpstr>HTML的发展</vt:lpstr>
      <vt:lpstr>HTML的练习</vt:lpstr>
      <vt:lpstr>HTTP</vt:lpstr>
      <vt:lpstr>HTTP响应请求模型</vt:lpstr>
      <vt:lpstr>熟悉Chrome 开发工具 （Chrome  Devtool）</vt:lpstr>
      <vt:lpstr>熟悉Chrome 开发工具 （Chrome  Devtool）</vt:lpstr>
      <vt:lpstr>练习</vt:lpstr>
      <vt:lpstr>课后练习</vt:lpstr>
      <vt:lpstr>总结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混合式移动应用开发之</dc:title>
  <dc:creator>administrator</dc:creator>
  <cp:lastModifiedBy>tim liu</cp:lastModifiedBy>
  <cp:revision>67</cp:revision>
  <dcterms:created xsi:type="dcterms:W3CDTF">2016-02-25T23:28:12Z</dcterms:created>
  <dcterms:modified xsi:type="dcterms:W3CDTF">2019-09-15T23:55:02Z</dcterms:modified>
</cp:coreProperties>
</file>